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5" r:id="rId5"/>
    <p:sldId id="267" r:id="rId6"/>
    <p:sldId id="268" r:id="rId7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  <a:srgbClr val="F4FCFF"/>
    <a:srgbClr val="F2F9FF"/>
    <a:srgbClr val="FFCDFF"/>
    <a:srgbClr val="F8A6EC"/>
    <a:srgbClr val="FF00FF"/>
    <a:srgbClr val="88DFE8"/>
    <a:srgbClr val="FFCC29"/>
    <a:srgbClr val="FFD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780" y="6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70 - NHÂN SỐ CÓ NĂM CHỮ SỐ 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 SỐ CÓ MỘT CHỮ SỐ 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7046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Text Box 14">
            <a:extLst>
              <a:ext uri="{FF2B5EF4-FFF2-40B4-BE49-F238E27FC236}">
                <a16:creationId xmlns:a16="http://schemas.microsoft.com/office/drawing/2014/main" id="{605564F6-17A3-D33C-1595-880664238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9852" y="861535"/>
            <a:ext cx="11506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70 - NHÂN SỐ CÓ NĂM CHỮ SỐ VỚI SỐ CÓ MỘT CHỮ SỐ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7DD077F-4395-A89E-D666-B2A5BA2C27C8}"/>
              </a:ext>
            </a:extLst>
          </p:cNvPr>
          <p:cNvGrpSpPr/>
          <p:nvPr/>
        </p:nvGrpSpPr>
        <p:grpSpPr>
          <a:xfrm>
            <a:off x="2404621" y="1675722"/>
            <a:ext cx="13219996" cy="6506637"/>
            <a:chOff x="2229852" y="1775828"/>
            <a:chExt cx="13219996" cy="6506637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FEC31A7-32CC-8C6B-76D5-CBC9E29F7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56335" y="1775828"/>
              <a:ext cx="13193513" cy="6506637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298B811-BF8D-DEF4-1285-15B6C5497624}"/>
                </a:ext>
              </a:extLst>
            </p:cNvPr>
            <p:cNvSpPr/>
            <p:nvPr/>
          </p:nvSpPr>
          <p:spPr>
            <a:xfrm>
              <a:off x="2229852" y="1775828"/>
              <a:ext cx="3470067" cy="1348372"/>
            </a:xfrm>
            <a:prstGeom prst="rect">
              <a:avLst/>
            </a:prstGeom>
            <a:solidFill>
              <a:srgbClr val="F2F9FF"/>
            </a:solidFill>
            <a:ln>
              <a:solidFill>
                <a:srgbClr val="F4F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53372E5C-0297-4C62-8D0E-F85E9A7D7614}"/>
              </a:ext>
            </a:extLst>
          </p:cNvPr>
          <p:cNvSpPr/>
          <p:nvPr/>
        </p:nvSpPr>
        <p:spPr>
          <a:xfrm>
            <a:off x="6842919" y="7239000"/>
            <a:ext cx="4343400" cy="1025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AE0B8B2-2687-B233-5579-BA8DE7DE0045}"/>
              </a:ext>
            </a:extLst>
          </p:cNvPr>
          <p:cNvSpPr/>
          <p:nvPr/>
        </p:nvSpPr>
        <p:spPr>
          <a:xfrm>
            <a:off x="5348600" y="5667116"/>
            <a:ext cx="4876800" cy="874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ine 22">
            <a:extLst>
              <a:ext uri="{FF2B5EF4-FFF2-40B4-BE49-F238E27FC236}">
                <a16:creationId xmlns:a16="http://schemas.microsoft.com/office/drawing/2014/main" id="{BDB3EEBD-E3BE-C4F5-2AFC-0A8F6FA07F65}"/>
              </a:ext>
            </a:extLst>
          </p:cNvPr>
          <p:cNvSpPr/>
          <p:nvPr/>
        </p:nvSpPr>
        <p:spPr>
          <a:xfrm>
            <a:off x="5619023" y="4617818"/>
            <a:ext cx="16323" cy="3643008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6" name="Text Box 23">
            <a:extLst>
              <a:ext uri="{FF2B5EF4-FFF2-40B4-BE49-F238E27FC236}">
                <a16:creationId xmlns:a16="http://schemas.microsoft.com/office/drawing/2014/main" id="{14892D5E-A7E5-5D02-1F8F-8AE1DE8937B7}"/>
              </a:ext>
            </a:extLst>
          </p:cNvPr>
          <p:cNvSpPr txBox="1"/>
          <p:nvPr/>
        </p:nvSpPr>
        <p:spPr>
          <a:xfrm>
            <a:off x="5699919" y="4716327"/>
            <a:ext cx="9288178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5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 1.</a:t>
            </a:r>
          </a:p>
        </p:txBody>
      </p:sp>
      <p:sp>
        <p:nvSpPr>
          <p:cNvPr id="37" name="Text Box 24">
            <a:extLst>
              <a:ext uri="{FF2B5EF4-FFF2-40B4-BE49-F238E27FC236}">
                <a16:creationId xmlns:a16="http://schemas.microsoft.com/office/drawing/2014/main" id="{C0503C93-9A95-7923-413C-0B615AE2BA24}"/>
              </a:ext>
            </a:extLst>
          </p:cNvPr>
          <p:cNvSpPr txBox="1"/>
          <p:nvPr/>
        </p:nvSpPr>
        <p:spPr>
          <a:xfrm>
            <a:off x="5674439" y="5510814"/>
            <a:ext cx="8807450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</a:p>
        </p:txBody>
      </p:sp>
      <p:sp>
        <p:nvSpPr>
          <p:cNvPr id="38" name="Text Box 25">
            <a:extLst>
              <a:ext uri="{FF2B5EF4-FFF2-40B4-BE49-F238E27FC236}">
                <a16:creationId xmlns:a16="http://schemas.microsoft.com/office/drawing/2014/main" id="{C4F2DD74-CEB4-AB2D-B3D4-D4841F44FF33}"/>
              </a:ext>
            </a:extLst>
          </p:cNvPr>
          <p:cNvSpPr txBox="1"/>
          <p:nvPr/>
        </p:nvSpPr>
        <p:spPr>
          <a:xfrm>
            <a:off x="5661572" y="6183495"/>
            <a:ext cx="915893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</p:txBody>
      </p:sp>
      <p:sp>
        <p:nvSpPr>
          <p:cNvPr id="39" name="Text Box 26">
            <a:extLst>
              <a:ext uri="{FF2B5EF4-FFF2-40B4-BE49-F238E27FC236}">
                <a16:creationId xmlns:a16="http://schemas.microsoft.com/office/drawing/2014/main" id="{5C2F733C-3236-8C5F-0B6C-B1E34F285EF1}"/>
              </a:ext>
            </a:extLst>
          </p:cNvPr>
          <p:cNvSpPr txBox="1"/>
          <p:nvPr/>
        </p:nvSpPr>
        <p:spPr>
          <a:xfrm>
            <a:off x="5661572" y="6828655"/>
            <a:ext cx="859853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7,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</a:t>
            </a:r>
          </a:p>
        </p:txBody>
      </p:sp>
      <p:sp>
        <p:nvSpPr>
          <p:cNvPr id="40" name="Text Box 29">
            <a:extLst>
              <a:ext uri="{FF2B5EF4-FFF2-40B4-BE49-F238E27FC236}">
                <a16:creationId xmlns:a16="http://schemas.microsoft.com/office/drawing/2014/main" id="{40B06A8A-DE1D-388D-C11D-D985C0C8835A}"/>
              </a:ext>
            </a:extLst>
          </p:cNvPr>
          <p:cNvSpPr txBox="1"/>
          <p:nvPr/>
        </p:nvSpPr>
        <p:spPr>
          <a:xfrm>
            <a:off x="2713349" y="5016047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12 415</a:t>
            </a:r>
          </a:p>
        </p:txBody>
      </p:sp>
      <p:sp>
        <p:nvSpPr>
          <p:cNvPr id="41" name="Text Box 31">
            <a:extLst>
              <a:ext uri="{FF2B5EF4-FFF2-40B4-BE49-F238E27FC236}">
                <a16:creationId xmlns:a16="http://schemas.microsoft.com/office/drawing/2014/main" id="{9121218B-BF3D-F9B1-54BB-23316FB6CF81}"/>
              </a:ext>
            </a:extLst>
          </p:cNvPr>
          <p:cNvSpPr txBox="1"/>
          <p:nvPr/>
        </p:nvSpPr>
        <p:spPr>
          <a:xfrm>
            <a:off x="2713350" y="5854247"/>
            <a:ext cx="157052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42" name="Text Box 32">
            <a:extLst>
              <a:ext uri="{FF2B5EF4-FFF2-40B4-BE49-F238E27FC236}">
                <a16:creationId xmlns:a16="http://schemas.microsoft.com/office/drawing/2014/main" id="{9866531E-C6BC-F5B2-28B9-7254053386BE}"/>
              </a:ext>
            </a:extLst>
          </p:cNvPr>
          <p:cNvSpPr txBox="1"/>
          <p:nvPr/>
        </p:nvSpPr>
        <p:spPr>
          <a:xfrm>
            <a:off x="2332349" y="5397047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43" name="Line 33">
            <a:extLst>
              <a:ext uri="{FF2B5EF4-FFF2-40B4-BE49-F238E27FC236}">
                <a16:creationId xmlns:a16="http://schemas.microsoft.com/office/drawing/2014/main" id="{0F77302B-5A59-BE1F-CEE8-82A45FD57BB9}"/>
              </a:ext>
            </a:extLst>
          </p:cNvPr>
          <p:cNvSpPr/>
          <p:nvPr/>
        </p:nvSpPr>
        <p:spPr>
          <a:xfrm>
            <a:off x="2498584" y="6541612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4" name="Text Box 35">
            <a:extLst>
              <a:ext uri="{FF2B5EF4-FFF2-40B4-BE49-F238E27FC236}">
                <a16:creationId xmlns:a16="http://schemas.microsoft.com/office/drawing/2014/main" id="{80A858B7-319A-B7E4-9F6A-83D085C1B1F8}"/>
              </a:ext>
            </a:extLst>
          </p:cNvPr>
          <p:cNvSpPr txBox="1"/>
          <p:nvPr/>
        </p:nvSpPr>
        <p:spPr>
          <a:xfrm>
            <a:off x="3871804" y="6661331"/>
            <a:ext cx="40550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45" name="Text Box 38">
            <a:extLst>
              <a:ext uri="{FF2B5EF4-FFF2-40B4-BE49-F238E27FC236}">
                <a16:creationId xmlns:a16="http://schemas.microsoft.com/office/drawing/2014/main" id="{3761FFC1-C17C-131E-BF0C-58E290B4D3F6}"/>
              </a:ext>
            </a:extLst>
          </p:cNvPr>
          <p:cNvSpPr txBox="1"/>
          <p:nvPr/>
        </p:nvSpPr>
        <p:spPr>
          <a:xfrm>
            <a:off x="3567004" y="6647996"/>
            <a:ext cx="360219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46" name="Text Box 39">
            <a:extLst>
              <a:ext uri="{FF2B5EF4-FFF2-40B4-BE49-F238E27FC236}">
                <a16:creationId xmlns:a16="http://schemas.microsoft.com/office/drawing/2014/main" id="{06B8E9A1-0773-B725-8D7D-D83DCE57DEAA}"/>
              </a:ext>
            </a:extLst>
          </p:cNvPr>
          <p:cNvSpPr txBox="1"/>
          <p:nvPr/>
        </p:nvSpPr>
        <p:spPr>
          <a:xfrm>
            <a:off x="3298535" y="6656961"/>
            <a:ext cx="423869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47" name="Text Box 40">
            <a:extLst>
              <a:ext uri="{FF2B5EF4-FFF2-40B4-BE49-F238E27FC236}">
                <a16:creationId xmlns:a16="http://schemas.microsoft.com/office/drawing/2014/main" id="{4702FEF0-20CC-1218-D061-91FA84F0F8DE}"/>
              </a:ext>
            </a:extLst>
          </p:cNvPr>
          <p:cNvSpPr txBox="1"/>
          <p:nvPr/>
        </p:nvSpPr>
        <p:spPr>
          <a:xfrm>
            <a:off x="2927609" y="6654347"/>
            <a:ext cx="38543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48" name="Text Box 26">
            <a:extLst>
              <a:ext uri="{FF2B5EF4-FFF2-40B4-BE49-F238E27FC236}">
                <a16:creationId xmlns:a16="http://schemas.microsoft.com/office/drawing/2014/main" id="{0C424968-8CF8-47A6-87F9-9B1C029BBD4D}"/>
              </a:ext>
            </a:extLst>
          </p:cNvPr>
          <p:cNvSpPr txBox="1"/>
          <p:nvPr/>
        </p:nvSpPr>
        <p:spPr>
          <a:xfrm>
            <a:off x="5661571" y="7473815"/>
            <a:ext cx="859853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 Box 40">
            <a:extLst>
              <a:ext uri="{FF2B5EF4-FFF2-40B4-BE49-F238E27FC236}">
                <a16:creationId xmlns:a16="http://schemas.microsoft.com/office/drawing/2014/main" id="{B44EC688-7B5C-A88E-C194-C86B4E7F9FB6}"/>
              </a:ext>
            </a:extLst>
          </p:cNvPr>
          <p:cNvSpPr txBox="1"/>
          <p:nvPr/>
        </p:nvSpPr>
        <p:spPr>
          <a:xfrm>
            <a:off x="2642626" y="6654347"/>
            <a:ext cx="38543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A1BF2B37-FDDE-3D94-1378-4F6460B3E059}"/>
              </a:ext>
            </a:extLst>
          </p:cNvPr>
          <p:cNvSpPr/>
          <p:nvPr/>
        </p:nvSpPr>
        <p:spPr>
          <a:xfrm>
            <a:off x="5698693" y="8233425"/>
            <a:ext cx="4421761" cy="869011"/>
          </a:xfrm>
          <a:prstGeom prst="roundRect">
            <a:avLst/>
          </a:prstGeom>
          <a:noFill/>
          <a:ln w="38100">
            <a:solidFill>
              <a:srgbClr val="FF00FF"/>
            </a:solidFill>
            <a:prstDash val="sysDas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12 415 x 3 = 37 245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67639E-7 0 L 0.00839 -0.2083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4" grpId="0" animBg="1"/>
      <p:bldP spid="36" grpId="0"/>
      <p:bldP spid="37" grpId="0"/>
      <p:bldP spid="38" grpId="0"/>
      <p:bldP spid="39" grpId="0"/>
      <p:bldP spid="40" grpId="0"/>
      <p:bldP spid="41" grpId="0"/>
      <p:bldP spid="42" grpId="0"/>
      <p:bldP spid="44" grpId="0"/>
      <p:bldP spid="45" grpId="0"/>
      <p:bldP spid="46" grpId="0"/>
      <p:bldP spid="47" grpId="0"/>
      <p:bldP spid="48" grpId="0"/>
      <p:bldP spid="49" grpId="0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140483" y="1600200"/>
            <a:ext cx="1956071" cy="681454"/>
            <a:chOff x="1470819" y="1943100"/>
            <a:chExt cx="195607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08371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76" name="Text Box 29">
            <a:extLst>
              <a:ext uri="{FF2B5EF4-FFF2-40B4-BE49-F238E27FC236}">
                <a16:creationId xmlns:a16="http://schemas.microsoft.com/office/drawing/2014/main" id="{9C6E52A4-BE87-9DBC-B77C-EB6FFF73EE24}"/>
              </a:ext>
            </a:extLst>
          </p:cNvPr>
          <p:cNvSpPr txBox="1"/>
          <p:nvPr/>
        </p:nvSpPr>
        <p:spPr>
          <a:xfrm>
            <a:off x="3196124" y="2357854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47 253</a:t>
            </a:r>
          </a:p>
        </p:txBody>
      </p:sp>
      <p:sp>
        <p:nvSpPr>
          <p:cNvPr id="77" name="Text Box 31">
            <a:extLst>
              <a:ext uri="{FF2B5EF4-FFF2-40B4-BE49-F238E27FC236}">
                <a16:creationId xmlns:a16="http://schemas.microsoft.com/office/drawing/2014/main" id="{0C335540-EFE4-B6EF-1055-CF2625E57FD7}"/>
              </a:ext>
            </a:extLst>
          </p:cNvPr>
          <p:cNvSpPr txBox="1"/>
          <p:nvPr/>
        </p:nvSpPr>
        <p:spPr>
          <a:xfrm>
            <a:off x="3196125" y="3090544"/>
            <a:ext cx="157052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78" name="Text Box 32">
            <a:extLst>
              <a:ext uri="{FF2B5EF4-FFF2-40B4-BE49-F238E27FC236}">
                <a16:creationId xmlns:a16="http://schemas.microsoft.com/office/drawing/2014/main" id="{0557C416-83B0-3ACF-EFE0-ABA815249C35}"/>
              </a:ext>
            </a:extLst>
          </p:cNvPr>
          <p:cNvSpPr txBox="1"/>
          <p:nvPr/>
        </p:nvSpPr>
        <p:spPr>
          <a:xfrm>
            <a:off x="2815124" y="2906803"/>
            <a:ext cx="380999" cy="141577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vi-VN" dirty="0">
                <a:solidFill>
                  <a:srgbClr val="0000FF"/>
                </a:solidFill>
              </a:rPr>
              <a:t>×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" name="Line 33">
            <a:extLst>
              <a:ext uri="{FF2B5EF4-FFF2-40B4-BE49-F238E27FC236}">
                <a16:creationId xmlns:a16="http://schemas.microsoft.com/office/drawing/2014/main" id="{528AA956-B489-B264-1C02-23E5AC692D21}"/>
              </a:ext>
            </a:extLst>
          </p:cNvPr>
          <p:cNvSpPr/>
          <p:nvPr/>
        </p:nvSpPr>
        <p:spPr>
          <a:xfrm>
            <a:off x="2981359" y="3777909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0" name="Text Box 35">
            <a:extLst>
              <a:ext uri="{FF2B5EF4-FFF2-40B4-BE49-F238E27FC236}">
                <a16:creationId xmlns:a16="http://schemas.microsoft.com/office/drawing/2014/main" id="{58D5AEB7-61F7-8706-BD33-700EE3420143}"/>
              </a:ext>
            </a:extLst>
          </p:cNvPr>
          <p:cNvSpPr txBox="1"/>
          <p:nvPr/>
        </p:nvSpPr>
        <p:spPr>
          <a:xfrm>
            <a:off x="3196123" y="3751172"/>
            <a:ext cx="186109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94 506</a:t>
            </a:r>
          </a:p>
        </p:txBody>
      </p:sp>
      <p:sp>
        <p:nvSpPr>
          <p:cNvPr id="94" name="Text Box 29">
            <a:extLst>
              <a:ext uri="{FF2B5EF4-FFF2-40B4-BE49-F238E27FC236}">
                <a16:creationId xmlns:a16="http://schemas.microsoft.com/office/drawing/2014/main" id="{31CCD018-89CC-C7CC-24D1-46CC367FC361}"/>
              </a:ext>
            </a:extLst>
          </p:cNvPr>
          <p:cNvSpPr txBox="1"/>
          <p:nvPr/>
        </p:nvSpPr>
        <p:spPr>
          <a:xfrm>
            <a:off x="6873883" y="2385476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18 142</a:t>
            </a:r>
          </a:p>
        </p:txBody>
      </p:sp>
      <p:sp>
        <p:nvSpPr>
          <p:cNvPr id="95" name="Text Box 31">
            <a:extLst>
              <a:ext uri="{FF2B5EF4-FFF2-40B4-BE49-F238E27FC236}">
                <a16:creationId xmlns:a16="http://schemas.microsoft.com/office/drawing/2014/main" id="{27B591D7-F79E-BF09-9490-F6429CCA945F}"/>
              </a:ext>
            </a:extLst>
          </p:cNvPr>
          <p:cNvSpPr txBox="1"/>
          <p:nvPr/>
        </p:nvSpPr>
        <p:spPr>
          <a:xfrm>
            <a:off x="6873884" y="3118166"/>
            <a:ext cx="157052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96" name="Text Box 32">
            <a:extLst>
              <a:ext uri="{FF2B5EF4-FFF2-40B4-BE49-F238E27FC236}">
                <a16:creationId xmlns:a16="http://schemas.microsoft.com/office/drawing/2014/main" id="{3A9E15CF-67CA-F7F8-7E4C-3184C76043CF}"/>
              </a:ext>
            </a:extLst>
          </p:cNvPr>
          <p:cNvSpPr txBox="1"/>
          <p:nvPr/>
        </p:nvSpPr>
        <p:spPr>
          <a:xfrm>
            <a:off x="6446626" y="2893382"/>
            <a:ext cx="66948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vi-VN" sz="3600" dirty="0">
                <a:solidFill>
                  <a:srgbClr val="0000FF"/>
                </a:solidFill>
              </a:rPr>
              <a:t>×</a:t>
            </a:r>
          </a:p>
        </p:txBody>
      </p:sp>
      <p:sp>
        <p:nvSpPr>
          <p:cNvPr id="97" name="Line 33">
            <a:extLst>
              <a:ext uri="{FF2B5EF4-FFF2-40B4-BE49-F238E27FC236}">
                <a16:creationId xmlns:a16="http://schemas.microsoft.com/office/drawing/2014/main" id="{752D0995-60B4-9142-8C87-D30016056B22}"/>
              </a:ext>
            </a:extLst>
          </p:cNvPr>
          <p:cNvSpPr/>
          <p:nvPr/>
        </p:nvSpPr>
        <p:spPr>
          <a:xfrm>
            <a:off x="6659118" y="3805531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8" name="Text Box 29">
            <a:extLst>
              <a:ext uri="{FF2B5EF4-FFF2-40B4-BE49-F238E27FC236}">
                <a16:creationId xmlns:a16="http://schemas.microsoft.com/office/drawing/2014/main" id="{01AB8219-F3CD-60F4-5ACB-22C6ABC88A01}"/>
              </a:ext>
            </a:extLst>
          </p:cNvPr>
          <p:cNvSpPr txBox="1"/>
          <p:nvPr/>
        </p:nvSpPr>
        <p:spPr>
          <a:xfrm>
            <a:off x="11568918" y="2385476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15 160</a:t>
            </a:r>
          </a:p>
        </p:txBody>
      </p:sp>
      <p:sp>
        <p:nvSpPr>
          <p:cNvPr id="99" name="Text Box 31">
            <a:extLst>
              <a:ext uri="{FF2B5EF4-FFF2-40B4-BE49-F238E27FC236}">
                <a16:creationId xmlns:a16="http://schemas.microsoft.com/office/drawing/2014/main" id="{127BF023-2A89-3BA1-C4FA-D49A85EC604A}"/>
              </a:ext>
            </a:extLst>
          </p:cNvPr>
          <p:cNvSpPr txBox="1"/>
          <p:nvPr/>
        </p:nvSpPr>
        <p:spPr>
          <a:xfrm>
            <a:off x="11568919" y="3118166"/>
            <a:ext cx="157052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00" name="Text Box 32">
            <a:extLst>
              <a:ext uri="{FF2B5EF4-FFF2-40B4-BE49-F238E27FC236}">
                <a16:creationId xmlns:a16="http://schemas.microsoft.com/office/drawing/2014/main" id="{59DB3B57-7194-9E03-FD2B-04E49BA83A9D}"/>
              </a:ext>
            </a:extLst>
          </p:cNvPr>
          <p:cNvSpPr txBox="1"/>
          <p:nvPr/>
        </p:nvSpPr>
        <p:spPr>
          <a:xfrm>
            <a:off x="11187918" y="2859781"/>
            <a:ext cx="66948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vi-VN" sz="3600" dirty="0">
                <a:solidFill>
                  <a:srgbClr val="0000FF"/>
                </a:solidFill>
              </a:rPr>
              <a:t>×</a:t>
            </a:r>
          </a:p>
        </p:txBody>
      </p:sp>
      <p:sp>
        <p:nvSpPr>
          <p:cNvPr id="101" name="Line 33">
            <a:extLst>
              <a:ext uri="{FF2B5EF4-FFF2-40B4-BE49-F238E27FC236}">
                <a16:creationId xmlns:a16="http://schemas.microsoft.com/office/drawing/2014/main" id="{C6740F8A-E28E-9F9B-DF2F-F346D83BF0F3}"/>
              </a:ext>
            </a:extLst>
          </p:cNvPr>
          <p:cNvSpPr/>
          <p:nvPr/>
        </p:nvSpPr>
        <p:spPr>
          <a:xfrm>
            <a:off x="11354153" y="3805531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6" name="Text Box 35">
            <a:extLst>
              <a:ext uri="{FF2B5EF4-FFF2-40B4-BE49-F238E27FC236}">
                <a16:creationId xmlns:a16="http://schemas.microsoft.com/office/drawing/2014/main" id="{0693CA8C-61D0-17C1-9E68-B90FD013EF47}"/>
              </a:ext>
            </a:extLst>
          </p:cNvPr>
          <p:cNvSpPr txBox="1"/>
          <p:nvPr/>
        </p:nvSpPr>
        <p:spPr>
          <a:xfrm>
            <a:off x="6868874" y="3843855"/>
            <a:ext cx="2013859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72 568</a:t>
            </a:r>
          </a:p>
        </p:txBody>
      </p:sp>
      <p:sp>
        <p:nvSpPr>
          <p:cNvPr id="107" name="Text Box 35">
            <a:extLst>
              <a:ext uri="{FF2B5EF4-FFF2-40B4-BE49-F238E27FC236}">
                <a16:creationId xmlns:a16="http://schemas.microsoft.com/office/drawing/2014/main" id="{79B1C884-C564-27B1-D597-6CC0D918C69B}"/>
              </a:ext>
            </a:extLst>
          </p:cNvPr>
          <p:cNvSpPr txBox="1"/>
          <p:nvPr/>
        </p:nvSpPr>
        <p:spPr>
          <a:xfrm>
            <a:off x="11573500" y="3751171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75 800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4CC3F933-AC43-0CC3-6F51-F1B798D0B0DE}"/>
              </a:ext>
            </a:extLst>
          </p:cNvPr>
          <p:cNvGrpSpPr/>
          <p:nvPr/>
        </p:nvGrpSpPr>
        <p:grpSpPr>
          <a:xfrm>
            <a:off x="1140483" y="4572000"/>
            <a:ext cx="4227526" cy="681454"/>
            <a:chOff x="1470819" y="1943100"/>
            <a:chExt cx="4227526" cy="681454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0B2C2FAF-6D37-5361-FFF7-54E31A7C3843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6838E17A-FB4A-5D74-908C-03EB899BBA70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3CFD7781-5F61-BF22-AFD3-4A556B81FBE0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803CDC0B-15E0-9670-CDC8-6BA7BF172DAF}"/>
                </a:ext>
              </a:extLst>
            </p:cNvPr>
            <p:cNvSpPr txBox="1"/>
            <p:nvPr/>
          </p:nvSpPr>
          <p:spPr>
            <a:xfrm>
              <a:off x="2118519" y="1947446"/>
              <a:ext cx="3579826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3" name="Text Box 29">
            <a:extLst>
              <a:ext uri="{FF2B5EF4-FFF2-40B4-BE49-F238E27FC236}">
                <a16:creationId xmlns:a16="http://schemas.microsoft.com/office/drawing/2014/main" id="{FE6DA31C-5E75-F05F-A698-B8DE63BD6FDC}"/>
              </a:ext>
            </a:extLst>
          </p:cNvPr>
          <p:cNvSpPr txBox="1"/>
          <p:nvPr/>
        </p:nvSpPr>
        <p:spPr>
          <a:xfrm>
            <a:off x="527002" y="5317949"/>
            <a:ext cx="1408169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31 504 x 3			23 162 x 4</a:t>
            </a:r>
          </a:p>
        </p:txBody>
      </p:sp>
      <p:sp>
        <p:nvSpPr>
          <p:cNvPr id="34" name="Text Box 14">
            <a:extLst>
              <a:ext uri="{FF2B5EF4-FFF2-40B4-BE49-F238E27FC236}">
                <a16:creationId xmlns:a16="http://schemas.microsoft.com/office/drawing/2014/main" id="{80D60CBB-002F-3A92-A137-241FB0988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9852" y="861535"/>
            <a:ext cx="11506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70 - NHÂN SỐ CÓ NĂM CHỮ SỐ VỚI SỐ CÓ MỘT CHỮ SỐ </a:t>
            </a:r>
          </a:p>
        </p:txBody>
      </p:sp>
      <p:sp>
        <p:nvSpPr>
          <p:cNvPr id="35" name="Text Box 29">
            <a:extLst>
              <a:ext uri="{FF2B5EF4-FFF2-40B4-BE49-F238E27FC236}">
                <a16:creationId xmlns:a16="http://schemas.microsoft.com/office/drawing/2014/main" id="{15FFE699-228A-2847-6F0E-7C4616550D55}"/>
              </a:ext>
            </a:extLst>
          </p:cNvPr>
          <p:cNvSpPr txBox="1"/>
          <p:nvPr/>
        </p:nvSpPr>
        <p:spPr>
          <a:xfrm>
            <a:off x="3836673" y="6159988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31 504</a:t>
            </a:r>
          </a:p>
        </p:txBody>
      </p:sp>
      <p:sp>
        <p:nvSpPr>
          <p:cNvPr id="36" name="Text Box 31">
            <a:extLst>
              <a:ext uri="{FF2B5EF4-FFF2-40B4-BE49-F238E27FC236}">
                <a16:creationId xmlns:a16="http://schemas.microsoft.com/office/drawing/2014/main" id="{44D45959-6624-DEB9-7CBA-0360278F74A4}"/>
              </a:ext>
            </a:extLst>
          </p:cNvPr>
          <p:cNvSpPr txBox="1"/>
          <p:nvPr/>
        </p:nvSpPr>
        <p:spPr>
          <a:xfrm>
            <a:off x="3836674" y="6892678"/>
            <a:ext cx="157052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37" name="Text Box 32">
            <a:extLst>
              <a:ext uri="{FF2B5EF4-FFF2-40B4-BE49-F238E27FC236}">
                <a16:creationId xmlns:a16="http://schemas.microsoft.com/office/drawing/2014/main" id="{D130CA06-BDDD-220E-EA70-0BC42297131F}"/>
              </a:ext>
            </a:extLst>
          </p:cNvPr>
          <p:cNvSpPr txBox="1"/>
          <p:nvPr/>
        </p:nvSpPr>
        <p:spPr>
          <a:xfrm>
            <a:off x="3455673" y="6652954"/>
            <a:ext cx="66948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vi-VN" sz="3600" dirty="0">
                <a:solidFill>
                  <a:srgbClr val="0000FF"/>
                </a:solidFill>
              </a:rPr>
              <a:t>×</a:t>
            </a:r>
          </a:p>
        </p:txBody>
      </p:sp>
      <p:sp>
        <p:nvSpPr>
          <p:cNvPr id="38" name="Line 33">
            <a:extLst>
              <a:ext uri="{FF2B5EF4-FFF2-40B4-BE49-F238E27FC236}">
                <a16:creationId xmlns:a16="http://schemas.microsoft.com/office/drawing/2014/main" id="{04E2456A-EA13-6D16-013E-60928C32AF1B}"/>
              </a:ext>
            </a:extLst>
          </p:cNvPr>
          <p:cNvSpPr/>
          <p:nvPr/>
        </p:nvSpPr>
        <p:spPr>
          <a:xfrm>
            <a:off x="3621908" y="7580043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9" name="Text Box 35">
            <a:extLst>
              <a:ext uri="{FF2B5EF4-FFF2-40B4-BE49-F238E27FC236}">
                <a16:creationId xmlns:a16="http://schemas.microsoft.com/office/drawing/2014/main" id="{1BBFDAB9-7A1A-11AF-B0A5-353D4AC3D6F3}"/>
              </a:ext>
            </a:extLst>
          </p:cNvPr>
          <p:cNvSpPr txBox="1"/>
          <p:nvPr/>
        </p:nvSpPr>
        <p:spPr>
          <a:xfrm>
            <a:off x="3836672" y="7553306"/>
            <a:ext cx="186109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94 512</a:t>
            </a:r>
          </a:p>
        </p:txBody>
      </p:sp>
      <p:sp>
        <p:nvSpPr>
          <p:cNvPr id="40" name="Text Box 29">
            <a:extLst>
              <a:ext uri="{FF2B5EF4-FFF2-40B4-BE49-F238E27FC236}">
                <a16:creationId xmlns:a16="http://schemas.microsoft.com/office/drawing/2014/main" id="{F7DCB737-5CFD-FE70-6B97-EB46DB014297}"/>
              </a:ext>
            </a:extLst>
          </p:cNvPr>
          <p:cNvSpPr txBox="1"/>
          <p:nvPr/>
        </p:nvSpPr>
        <p:spPr>
          <a:xfrm>
            <a:off x="9795943" y="6086419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23 162</a:t>
            </a:r>
          </a:p>
        </p:txBody>
      </p:sp>
      <p:sp>
        <p:nvSpPr>
          <p:cNvPr id="41" name="Text Box 31">
            <a:extLst>
              <a:ext uri="{FF2B5EF4-FFF2-40B4-BE49-F238E27FC236}">
                <a16:creationId xmlns:a16="http://schemas.microsoft.com/office/drawing/2014/main" id="{A3E87E1B-DAC6-36FD-15DF-9A859555DB69}"/>
              </a:ext>
            </a:extLst>
          </p:cNvPr>
          <p:cNvSpPr txBox="1"/>
          <p:nvPr/>
        </p:nvSpPr>
        <p:spPr>
          <a:xfrm>
            <a:off x="9795944" y="6819109"/>
            <a:ext cx="157052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42" name="Text Box 32">
            <a:extLst>
              <a:ext uri="{FF2B5EF4-FFF2-40B4-BE49-F238E27FC236}">
                <a16:creationId xmlns:a16="http://schemas.microsoft.com/office/drawing/2014/main" id="{3728C280-16D1-B9B9-61D4-3727E11413E4}"/>
              </a:ext>
            </a:extLst>
          </p:cNvPr>
          <p:cNvSpPr txBox="1"/>
          <p:nvPr/>
        </p:nvSpPr>
        <p:spPr>
          <a:xfrm>
            <a:off x="9414943" y="6598046"/>
            <a:ext cx="669485" cy="147732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vi-VN" sz="3600" dirty="0">
                <a:solidFill>
                  <a:srgbClr val="0000FF"/>
                </a:solidFill>
              </a:rPr>
              <a:t>×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" name="Line 33">
            <a:extLst>
              <a:ext uri="{FF2B5EF4-FFF2-40B4-BE49-F238E27FC236}">
                <a16:creationId xmlns:a16="http://schemas.microsoft.com/office/drawing/2014/main" id="{E1226676-6D2A-67CF-8F5A-84A3FF38972B}"/>
              </a:ext>
            </a:extLst>
          </p:cNvPr>
          <p:cNvSpPr/>
          <p:nvPr/>
        </p:nvSpPr>
        <p:spPr>
          <a:xfrm>
            <a:off x="9581178" y="7506474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4" name="Text Box 35">
            <a:extLst>
              <a:ext uri="{FF2B5EF4-FFF2-40B4-BE49-F238E27FC236}">
                <a16:creationId xmlns:a16="http://schemas.microsoft.com/office/drawing/2014/main" id="{FC0692D2-23AC-A3EB-9382-B52A5E87F21E}"/>
              </a:ext>
            </a:extLst>
          </p:cNvPr>
          <p:cNvSpPr txBox="1"/>
          <p:nvPr/>
        </p:nvSpPr>
        <p:spPr>
          <a:xfrm>
            <a:off x="9790934" y="7544798"/>
            <a:ext cx="2013859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92 648</a:t>
            </a:r>
          </a:p>
        </p:txBody>
      </p:sp>
    </p:spTree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/>
      <p:bldP spid="80" grpId="0"/>
      <p:bldP spid="94" grpId="0"/>
      <p:bldP spid="95" grpId="0"/>
      <p:bldP spid="96" grpId="0"/>
      <p:bldP spid="98" grpId="0"/>
      <p:bldP spid="99" grpId="0"/>
      <p:bldP spid="100" grpId="0"/>
      <p:bldP spid="106" grpId="0"/>
      <p:bldP spid="107" grpId="0"/>
      <p:bldP spid="113" grpId="0"/>
      <p:bldP spid="35" grpId="0"/>
      <p:bldP spid="36" grpId="0"/>
      <p:bldP spid="37" grpId="0"/>
      <p:bldP spid="39" grpId="0"/>
      <p:bldP spid="40" grpId="0"/>
      <p:bldP spid="41" grpId="0"/>
      <p:bldP spid="42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-15081" y="1605215"/>
            <a:ext cx="16402526" cy="1204675"/>
            <a:chOff x="1470819" y="1943100"/>
            <a:chExt cx="16402526" cy="120467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5754826" cy="1200329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+mj-lt"/>
                </a:rPr>
                <a:t>Mỗi lần người ta chuyển 15 250 kg thóc vào kho. Hỏi sau 3 lần chuyển như vậy,</a:t>
              </a:r>
              <a:endParaRPr lang="en-US" sz="3600" b="1" i="0" dirty="0">
                <a:solidFill>
                  <a:srgbClr val="FF0000"/>
                </a:solidFill>
                <a:effectLst/>
                <a:latin typeface="+mj-lt"/>
              </a:endParaRPr>
            </a:p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+mj-lt"/>
                </a:rPr>
                <a:t> người ta chuyển được bao nhiêu ki-lô-gam thóc vào kho?</a:t>
              </a:r>
              <a:endParaRPr lang="en-US" sz="3600" b="1" dirty="0">
                <a:solidFill>
                  <a:srgbClr val="FF0000"/>
                </a:solidFill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25" name="Text Box 14">
            <a:extLst>
              <a:ext uri="{FF2B5EF4-FFF2-40B4-BE49-F238E27FC236}">
                <a16:creationId xmlns:a16="http://schemas.microsoft.com/office/drawing/2014/main" id="{AA2B2FB7-2666-FE35-4FF9-0FB83DEE7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9852" y="861535"/>
            <a:ext cx="11506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70 - NHÂN SỐ CÓ NĂM CHỮ SỐ VỚI SỐ CÓ MỘT CHỮ SỐ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5796D0-9EBD-0F96-739B-0026A52E1D4D}"/>
              </a:ext>
            </a:extLst>
          </p:cNvPr>
          <p:cNvSpPr txBox="1"/>
          <p:nvPr/>
        </p:nvSpPr>
        <p:spPr>
          <a:xfrm>
            <a:off x="1372242" y="3417484"/>
            <a:ext cx="14051627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i="0" u="sng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: 15 250 kg</a:t>
            </a: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: … kg?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02BA6B-F561-B3D9-4848-86B27489F349}"/>
              </a:ext>
            </a:extLst>
          </p:cNvPr>
          <p:cNvSpPr txBox="1"/>
          <p:nvPr/>
        </p:nvSpPr>
        <p:spPr>
          <a:xfrm>
            <a:off x="525009" y="5727680"/>
            <a:ext cx="15751629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i="0" u="sng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 3 lần chuyển như vậy,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ta chuyển được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ki-lô-gam thóc vào kho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15 250 x 3 = 45 750 (kg)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indent="6338888"/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45 750 kg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</TotalTime>
  <Words>380</Words>
  <Application>Microsoft Office PowerPoint</Application>
  <PresentationFormat>Custom</PresentationFormat>
  <Paragraphs>84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168</cp:revision>
  <dcterms:created xsi:type="dcterms:W3CDTF">2022-07-10T01:37:20Z</dcterms:created>
  <dcterms:modified xsi:type="dcterms:W3CDTF">2022-08-16T02:26:13Z</dcterms:modified>
</cp:coreProperties>
</file>